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17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71229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7478991" cy="3635797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77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940312"/>
            <a:ext cx="11442188" cy="56769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15874"/>
            <a:ext cx="11442188" cy="528186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69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367091"/>
            <a:ext cx="11422799" cy="612381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92135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797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76" y="2220977"/>
            <a:ext cx="10688608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349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33992" y="2386584"/>
            <a:ext cx="4804811" cy="245973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2385975"/>
            <a:ext cx="4804812" cy="2454796"/>
          </a:xfrm>
        </p:spPr>
        <p:txBody>
          <a:bodyPr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862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8184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DD74ED7B-D05F-9923-6EB3-4AA483A68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14320" y="1538288"/>
            <a:ext cx="5824481" cy="47523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537853"/>
            <a:ext cx="4317026" cy="475277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5384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38655" y="640080"/>
            <a:ext cx="5779644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51" y="640080"/>
            <a:ext cx="4296522" cy="557648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682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35995" y="640080"/>
            <a:ext cx="6802805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3338701" cy="55764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98505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50" y="230002"/>
            <a:ext cx="844059" cy="384049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2532" y="2220977"/>
            <a:ext cx="5896267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32" y="640080"/>
            <a:ext cx="5896266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9894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4072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7" y="3338289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1" y="6345259"/>
            <a:ext cx="641434" cy="384046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282871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21" y="640080"/>
            <a:ext cx="6282871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3814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440" y="4842220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440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626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79614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48" y="230003"/>
            <a:ext cx="844058" cy="384051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4788" y="2220977"/>
            <a:ext cx="6894013" cy="399558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4788" y="640080"/>
            <a:ext cx="6894013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7860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07688" y="0"/>
            <a:ext cx="4100261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4" y="3338288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3" y="6345259"/>
            <a:ext cx="641434" cy="38404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569391" cy="3995588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6569391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30490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59" cy="384049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80661" y="2506738"/>
            <a:ext cx="4058141" cy="37084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661" y="640080"/>
            <a:ext cx="4058142" cy="1469952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0019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42313" y="0"/>
            <a:ext cx="64458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69792" y="219040"/>
            <a:ext cx="841248" cy="403167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2759" y="3327321"/>
            <a:ext cx="5375314" cy="40316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9700" y="6335696"/>
            <a:ext cx="641433" cy="403167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506737"/>
            <a:ext cx="4243632" cy="370982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07" y="640079"/>
            <a:ext cx="4244436" cy="147038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4111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60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40888" y="1745672"/>
            <a:ext cx="4218419" cy="44708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9" y="640080"/>
            <a:ext cx="4217598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720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24251" y="0"/>
            <a:ext cx="627428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4644" y="223888"/>
            <a:ext cx="841248" cy="393471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7611" y="3332170"/>
            <a:ext cx="5375316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5228" y="6339869"/>
            <a:ext cx="640080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1602889"/>
            <a:ext cx="4426953" cy="461367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320040"/>
            <a:ext cx="4426953" cy="11537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9765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9353" y="228599"/>
            <a:ext cx="841248" cy="384051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2317" y="3336881"/>
            <a:ext cx="5375316" cy="384051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2918" y="2285999"/>
            <a:ext cx="3126383" cy="39305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791" y="640079"/>
            <a:ext cx="3126511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9988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2601" y="0"/>
            <a:ext cx="743021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1787" y="227618"/>
            <a:ext cx="841248" cy="379182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304" y="3318349"/>
            <a:ext cx="5340213" cy="3791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2434" y="6328433"/>
            <a:ext cx="679953" cy="37918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346897"/>
            <a:ext cx="3285306" cy="383115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9"/>
            <a:ext cx="3285306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65686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8816" y="228597"/>
            <a:ext cx="841248" cy="38405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18449" y="3340209"/>
            <a:ext cx="5372517" cy="374587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2894707" cy="2953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2894707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4716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14320" y="5070445"/>
            <a:ext cx="5803979" cy="13321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/>
            </a:lvl1pPr>
            <a:lvl2pPr marL="228600" indent="0">
              <a:lnSpc>
                <a:spcPct val="100000"/>
              </a:lnSpc>
              <a:buFont typeface="Arial" panose="020B0604020202020204" pitchFamily="34" charset="0"/>
              <a:buNone/>
              <a:defRPr sz="1400"/>
            </a:lvl2pPr>
            <a:lvl3pPr marL="457200" indent="0">
              <a:lnSpc>
                <a:spcPct val="100000"/>
              </a:lnSpc>
              <a:buFont typeface="Arial" panose="020B0604020202020204" pitchFamily="34" charset="0"/>
              <a:buNone/>
              <a:defRPr sz="1200"/>
            </a:lvl3pPr>
            <a:lvl4pPr marL="685800" indent="0">
              <a:lnSpc>
                <a:spcPct val="100000"/>
              </a:lnSpc>
              <a:buFont typeface="Arial" panose="020B0604020202020204" pitchFamily="34" charset="0"/>
              <a:buNone/>
              <a:defRPr sz="1100"/>
            </a:lvl4pPr>
            <a:lvl5pPr marL="914400" indent="0">
              <a:lnSpc>
                <a:spcPct val="100000"/>
              </a:lnSpc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5070446"/>
            <a:ext cx="4317026" cy="133215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07098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1201" y="4334808"/>
            <a:ext cx="8229599" cy="1414091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229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21144" y="4197652"/>
            <a:ext cx="7317660" cy="2204945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4194674"/>
            <a:ext cx="2823849" cy="220494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406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079730"/>
            <a:ext cx="11807947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56490" y="251460"/>
            <a:ext cx="886968" cy="384048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422" y="3362497"/>
            <a:ext cx="5335109" cy="384049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934" y="6350094"/>
            <a:ext cx="640080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39328" y="640077"/>
            <a:ext cx="7099472" cy="2016112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7"/>
            <a:ext cx="3021529" cy="201195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6833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9152" y="1993348"/>
            <a:ext cx="5442604" cy="422041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4679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490726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04554" y="640077"/>
            <a:ext cx="5234247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4907265" cy="16025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7255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387162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68917" y="640077"/>
            <a:ext cx="6249382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3871623" cy="1602540"/>
          </a:xfrm>
        </p:spPr>
        <p:txBody>
          <a:bodyPr lIns="91440" tIns="91440"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8604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5299364"/>
            <a:ext cx="10746884" cy="914398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746881" cy="4261106"/>
          </a:xfrm>
        </p:spPr>
        <p:txBody>
          <a:bodyPr anchor="b">
            <a:normAutofit/>
          </a:bodyPr>
          <a:lstStyle>
            <a:lvl1pPr algn="l">
              <a:defRPr sz="20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1847555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25528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EAFE8D-E6F6-F95B-AE55-3E20B32F447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83EFCC7-B7E8-4ABE-BBCB-C75FD27800CD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7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826085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0A1F3-DA5D-4F2E-B759-748FF8D0ACA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000" b="1"/>
            </a:lvl1pPr>
            <a:lvl2pPr marL="228600" indent="0">
              <a:lnSpc>
                <a:spcPct val="100000"/>
              </a:lnSpc>
              <a:buNone/>
              <a:defRPr sz="40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40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888197"/>
            <a:ext cx="10652760" cy="7790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096758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B1322-4C31-4D1F-88B1-5F79F56892A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-841525"/>
            <a:ext cx="8238746" cy="59107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841257"/>
            <a:ext cx="9764686" cy="537250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09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1807950" cy="4769446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6023021"/>
            <a:ext cx="10690154" cy="48037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7" y="4944365"/>
            <a:ext cx="10690154" cy="914482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244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65178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3812878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980CAA-82CE-AE1A-79D9-74B40375C465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247CA6-BC1D-429A-A289-4E939E49554A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2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79370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076" y="5669280"/>
            <a:ext cx="8933691" cy="54448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078" y="1234440"/>
            <a:ext cx="893369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132897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066601" cy="4351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1825624"/>
            <a:ext cx="5066602" cy="43881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3" cy="10408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481905"/>
      </p:ext>
    </p:extLst>
  </p:cSld>
  <p:clrMapOvr>
    <a:masterClrMapping/>
  </p:clrMapOvr>
  <p:hf hdr="0" ft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8076" y="2387600"/>
            <a:ext cx="5010725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8076" y="1826185"/>
            <a:ext cx="501072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2387600"/>
            <a:ext cx="5110276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6" y="1826185"/>
            <a:ext cx="511027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8"/>
            <a:ext cx="10690157" cy="105061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2537020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422259"/>
      </p:ext>
    </p:extLst>
  </p:cSld>
  <p:clrMapOvr>
    <a:masterClrMapping/>
  </p:clrMapOvr>
  <p:hf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83006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260" y="640078"/>
            <a:ext cx="6195542" cy="55736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8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000"/>
            </a:lvl3pPr>
            <a:lvl4pPr>
              <a:lnSpc>
                <a:spcPct val="100000"/>
              </a:lnSpc>
              <a:defRPr sz="1800"/>
            </a:lvl4pPr>
            <a:lvl5pPr>
              <a:lnSpc>
                <a:spcPct val="100000"/>
              </a:lnSpc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470245"/>
            <a:ext cx="3945971" cy="374351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2" y="640078"/>
            <a:ext cx="3945971" cy="1671043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132404"/>
      </p:ext>
    </p:extLst>
  </p:cSld>
  <p:clrMapOvr>
    <a:masterClrMapping/>
  </p:clrMapOvr>
  <p:hf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71883" y="640079"/>
            <a:ext cx="6285582" cy="5573684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826137"/>
            <a:ext cx="3879130" cy="338762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107" y="640079"/>
            <a:ext cx="3879129" cy="202192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169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2532" y="244342"/>
            <a:ext cx="85381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5"/>
            <a:ext cx="4055107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05510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109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0645BE-AC35-911F-0084-2CC2C836EB4D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7987AA-E4E6-4FC1-BAD8-09A952212C58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8" y="3594099"/>
            <a:ext cx="10690154" cy="261966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1847088"/>
            <a:ext cx="7408336" cy="1133856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358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E2D40-0539-03CF-D61C-37822ABA17A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3792262"/>
            <a:ext cx="8494767" cy="12796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627318"/>
            <a:ext cx="8494767" cy="184202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338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phot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6C58F9-5CE0-4282-46E0-3E3A700FDB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custGeom>
            <a:avLst/>
            <a:gdLst>
              <a:gd name="connsiteX0" fmla="*/ 2179508 w 4597556"/>
              <a:gd name="connsiteY0" fmla="*/ 0 h 5549900"/>
              <a:gd name="connsiteX1" fmla="*/ 4597556 w 4597556"/>
              <a:gd name="connsiteY1" fmla="*/ 0 h 5549900"/>
              <a:gd name="connsiteX2" fmla="*/ 4597556 w 4597556"/>
              <a:gd name="connsiteY2" fmla="*/ 2476634 h 5549900"/>
              <a:gd name="connsiteX3" fmla="*/ 4502141 w 4597556"/>
              <a:gd name="connsiteY3" fmla="*/ 2476634 h 5549900"/>
              <a:gd name="connsiteX4" fmla="*/ 4502141 w 4597556"/>
              <a:gd name="connsiteY4" fmla="*/ 4729244 h 5549900"/>
              <a:gd name="connsiteX5" fmla="*/ 4597556 w 4597556"/>
              <a:gd name="connsiteY5" fmla="*/ 4729244 h 5549900"/>
              <a:gd name="connsiteX6" fmla="*/ 4597556 w 4597556"/>
              <a:gd name="connsiteY6" fmla="*/ 5549900 h 5549900"/>
              <a:gd name="connsiteX7" fmla="*/ 0 w 4597556"/>
              <a:gd name="connsiteY7" fmla="*/ 5549900 h 5549900"/>
              <a:gd name="connsiteX8" fmla="*/ 0 w 4597556"/>
              <a:gd name="connsiteY8" fmla="*/ 1321566 h 5549900"/>
              <a:gd name="connsiteX9" fmla="*/ 2179508 w 4597556"/>
              <a:gd name="connsiteY9" fmla="*/ 1321566 h 554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7556" h="5549900">
                <a:moveTo>
                  <a:pt x="2179508" y="0"/>
                </a:moveTo>
                <a:lnTo>
                  <a:pt x="4597556" y="0"/>
                </a:lnTo>
                <a:lnTo>
                  <a:pt x="4597556" y="2476634"/>
                </a:lnTo>
                <a:lnTo>
                  <a:pt x="4502141" y="2476634"/>
                </a:lnTo>
                <a:lnTo>
                  <a:pt x="4502141" y="4729244"/>
                </a:lnTo>
                <a:lnTo>
                  <a:pt x="4597556" y="4729244"/>
                </a:lnTo>
                <a:lnTo>
                  <a:pt x="4597556" y="5549900"/>
                </a:lnTo>
                <a:lnTo>
                  <a:pt x="0" y="5549900"/>
                </a:lnTo>
                <a:lnTo>
                  <a:pt x="0" y="1321566"/>
                </a:lnTo>
                <a:lnTo>
                  <a:pt x="2179508" y="1321566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79D49B1-D905-CE2E-C062-AB1BDD014E8B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C8BC9-F44B-803F-5CD7-ADFC9673F0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A75D29-C079-E864-B363-40064D1938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5BB9C8-B774-7D15-8251-AC8ED5B99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BE262A-1515-660C-5ACF-699ADA35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1720" y="640080"/>
            <a:ext cx="2743200" cy="13349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2" y="3127248"/>
            <a:ext cx="4533398" cy="3108960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4533398" cy="2157984"/>
          </a:xfrm>
        </p:spPr>
        <p:txBody>
          <a:bodyPr lIns="91440" tIns="9144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868365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02D30-CC17-F516-802A-A3AE633BF025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EDDC100-1ACB-74B7-3CAE-F0DD05CBE963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C7566-C08A-6609-9FDF-AAFB5486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F4BAE-32D2-0950-CD30-3DC3084BBE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8AA1005-37B1-E8E2-5040-5D847E1FC44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7" y="2355925"/>
            <a:ext cx="4545393" cy="3843707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4545395" cy="1403873"/>
          </a:xfrm>
        </p:spPr>
        <p:txBody>
          <a:bodyPr lIns="9144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028941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numb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2">
            <a:extLst>
              <a:ext uri="{FF2B5EF4-FFF2-40B4-BE49-F238E27FC236}">
                <a16:creationId xmlns:a16="http://schemas.microsoft.com/office/drawing/2014/main" id="{FA618DAB-55E2-19CE-F259-9FB708A90B63}"/>
              </a:ext>
            </a:extLst>
          </p:cNvPr>
          <p:cNvSpPr/>
          <p:nvPr/>
        </p:nvSpPr>
        <p:spPr>
          <a:xfrm>
            <a:off x="1959756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0796A4-60C9-8766-B669-134765EE1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2000" cy="6857999"/>
          </a:xfrm>
          <a:custGeom>
            <a:avLst/>
            <a:gdLst>
              <a:gd name="connsiteX0" fmla="*/ 778317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8852792 w 12192000"/>
              <a:gd name="connsiteY3" fmla="*/ 6857999 h 6857999"/>
              <a:gd name="connsiteX4" fmla="*/ 8985470 w 12192000"/>
              <a:gd name="connsiteY4" fmla="*/ 6735959 h 6857999"/>
              <a:gd name="connsiteX5" fmla="*/ 10232243 w 12192000"/>
              <a:gd name="connsiteY5" fmla="*/ 3776315 h 6857999"/>
              <a:gd name="connsiteX6" fmla="*/ 7889232 w 12192000"/>
              <a:gd name="connsiteY6" fmla="*/ 47950 h 6857999"/>
              <a:gd name="connsiteX7" fmla="*/ 0 w 12192000"/>
              <a:gd name="connsiteY7" fmla="*/ 0 h 6857999"/>
              <a:gd name="connsiteX8" fmla="*/ 4408830 w 12192000"/>
              <a:gd name="connsiteY8" fmla="*/ 0 h 6857999"/>
              <a:gd name="connsiteX9" fmla="*/ 4302768 w 12192000"/>
              <a:gd name="connsiteY9" fmla="*/ 47950 h 6857999"/>
              <a:gd name="connsiteX10" fmla="*/ 1959755 w 12192000"/>
              <a:gd name="connsiteY10" fmla="*/ 3776315 h 6857999"/>
              <a:gd name="connsiteX11" fmla="*/ 3206528 w 12192000"/>
              <a:gd name="connsiteY11" fmla="*/ 6735959 h 6857999"/>
              <a:gd name="connsiteX12" fmla="*/ 3339206 w 12192000"/>
              <a:gd name="connsiteY12" fmla="*/ 6857999 h 6857999"/>
              <a:gd name="connsiteX13" fmla="*/ 0 w 12192000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7999">
                <a:moveTo>
                  <a:pt x="778317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8852792" y="6857999"/>
                </a:lnTo>
                <a:lnTo>
                  <a:pt x="8985470" y="6735959"/>
                </a:lnTo>
                <a:cubicBezTo>
                  <a:pt x="9754697" y="5984857"/>
                  <a:pt x="10232243" y="4936354"/>
                  <a:pt x="10232243" y="3776315"/>
                </a:cubicBezTo>
                <a:cubicBezTo>
                  <a:pt x="10232243" y="2134414"/>
                  <a:pt x="9275569" y="715956"/>
                  <a:pt x="7889232" y="47950"/>
                </a:cubicBezTo>
                <a:close/>
                <a:moveTo>
                  <a:pt x="0" y="0"/>
                </a:moveTo>
                <a:lnTo>
                  <a:pt x="4408830" y="0"/>
                </a:lnTo>
                <a:lnTo>
                  <a:pt x="4302768" y="47950"/>
                </a:lnTo>
                <a:cubicBezTo>
                  <a:pt x="2916429" y="715956"/>
                  <a:pt x="1959755" y="2134414"/>
                  <a:pt x="1959755" y="3776315"/>
                </a:cubicBezTo>
                <a:cubicBezTo>
                  <a:pt x="1959755" y="4936354"/>
                  <a:pt x="2437301" y="5984857"/>
                  <a:pt x="3206528" y="6735959"/>
                </a:cubicBezTo>
                <a:lnTo>
                  <a:pt x="333920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3914349-C0B8-28DF-90F8-5E6D083FE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98642" y="5313785"/>
            <a:ext cx="4394716" cy="764778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3AC60-CD84-E768-28B4-375CFF097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1367" y="1161826"/>
            <a:ext cx="6969267" cy="3808207"/>
          </a:xfrm>
        </p:spPr>
        <p:txBody>
          <a:bodyPr lIns="0" tIns="0" rIns="0" bIns="0" anchor="b">
            <a:noAutofit/>
          </a:bodyPr>
          <a:lstStyle>
            <a:lvl1pPr algn="ctr">
              <a:defRPr sz="200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57372621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EFFF036-D459-D142-290E-9C1B19A24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274474 w 4577463"/>
              <a:gd name="connsiteY7" fmla="*/ 586012 h 3698875"/>
              <a:gd name="connsiteX8" fmla="*/ 363537 w 4577463"/>
              <a:gd name="connsiteY8" fmla="*/ 520753 h 3698875"/>
              <a:gd name="connsiteX9" fmla="*/ 391698 w 4577463"/>
              <a:gd name="connsiteY9" fmla="*/ 572636 h 3698875"/>
              <a:gd name="connsiteX10" fmla="*/ 927495 w 4577463"/>
              <a:gd name="connsiteY10" fmla="*/ 857517 h 3698875"/>
              <a:gd name="connsiteX11" fmla="*/ 1573644 w 4577463"/>
              <a:gd name="connsiteY11" fmla="*/ 211368 h 3698875"/>
              <a:gd name="connsiteX12" fmla="*/ 1560517 w 4577463"/>
              <a:gd name="connsiteY12" fmla="*/ 81147 h 3698875"/>
              <a:gd name="connsiteX13" fmla="*/ 1545169 w 4577463"/>
              <a:gd name="connsiteY13" fmla="*/ 31706 h 3698875"/>
              <a:gd name="connsiteX14" fmla="*/ 1668191 w 4577463"/>
              <a:gd name="connsiteY14" fmla="*/ 13227 h 3698875"/>
              <a:gd name="connsiteX15" fmla="*/ 1934275 w 4577463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147368" y="693734"/>
                  <a:pt x="209659" y="638373"/>
                  <a:pt x="274474" y="586012"/>
                </a:cubicBezTo>
                <a:lnTo>
                  <a:pt x="363537" y="520753"/>
                </a:lnTo>
                <a:lnTo>
                  <a:pt x="391698" y="572636"/>
                </a:lnTo>
                <a:cubicBezTo>
                  <a:pt x="507816" y="744513"/>
                  <a:pt x="704459" y="857517"/>
                  <a:pt x="927495" y="857517"/>
                </a:cubicBezTo>
                <a:cubicBezTo>
                  <a:pt x="1284353" y="857517"/>
                  <a:pt x="1573644" y="568226"/>
                  <a:pt x="1573644" y="211368"/>
                </a:cubicBezTo>
                <a:cubicBezTo>
                  <a:pt x="1573644" y="166761"/>
                  <a:pt x="1569124" y="123209"/>
                  <a:pt x="1560517" y="81147"/>
                </a:cubicBezTo>
                <a:lnTo>
                  <a:pt x="1545169" y="31706"/>
                </a:lnTo>
                <a:lnTo>
                  <a:pt x="1668191" y="13227"/>
                </a:lnTo>
                <a:cubicBezTo>
                  <a:pt x="1755699" y="4480"/>
                  <a:pt x="1844464" y="0"/>
                  <a:pt x="1934275" y="0"/>
                </a:cubicBez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89ECF-F048-57F5-57EF-0CAB335C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34828" y="640077"/>
            <a:ext cx="5783472" cy="5573685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8" y="640078"/>
            <a:ext cx="4317028" cy="2084268"/>
          </a:xfrm>
        </p:spPr>
        <p:txBody>
          <a:bodyPr lIns="91440" tIns="9144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45686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041D3CD-4172-159B-50BA-195FCCAE119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0"/>
            <a:ext cx="4089921" cy="4639206"/>
          </a:xfrm>
          <a:custGeom>
            <a:avLst/>
            <a:gdLst>
              <a:gd name="connsiteX0" fmla="*/ 0 w 4089921"/>
              <a:gd name="connsiteY0" fmla="*/ 0 h 4639206"/>
              <a:gd name="connsiteX1" fmla="*/ 3216644 w 4089921"/>
              <a:gd name="connsiteY1" fmla="*/ 0 h 4639206"/>
              <a:gd name="connsiteX2" fmla="*/ 3308243 w 4089921"/>
              <a:gd name="connsiteY2" fmla="*/ 83250 h 4639206"/>
              <a:gd name="connsiteX3" fmla="*/ 4089921 w 4089921"/>
              <a:gd name="connsiteY3" fmla="*/ 1970389 h 4639206"/>
              <a:gd name="connsiteX4" fmla="*/ 3308243 w 4089921"/>
              <a:gd name="connsiteY4" fmla="*/ 3857528 h 4639206"/>
              <a:gd name="connsiteX5" fmla="*/ 3279358 w 4089921"/>
              <a:gd name="connsiteY5" fmla="*/ 3883780 h 4639206"/>
              <a:gd name="connsiteX6" fmla="*/ 3254520 w 4089921"/>
              <a:gd name="connsiteY6" fmla="*/ 3853677 h 4639206"/>
              <a:gd name="connsiteX7" fmla="*/ 2797624 w 4089921"/>
              <a:gd name="connsiteY7" fmla="*/ 3664424 h 4639206"/>
              <a:gd name="connsiteX8" fmla="*/ 2151475 w 4089921"/>
              <a:gd name="connsiteY8" fmla="*/ 4310573 h 4639206"/>
              <a:gd name="connsiteX9" fmla="*/ 2164603 w 4089921"/>
              <a:gd name="connsiteY9" fmla="*/ 4440795 h 4639206"/>
              <a:gd name="connsiteX10" fmla="*/ 2190853 w 4089921"/>
              <a:gd name="connsiteY10" fmla="*/ 4525361 h 4639206"/>
              <a:gd name="connsiteX11" fmla="*/ 1958964 w 4089921"/>
              <a:gd name="connsiteY11" fmla="*/ 4584985 h 4639206"/>
              <a:gd name="connsiteX12" fmla="*/ 1421104 w 4089921"/>
              <a:gd name="connsiteY12" fmla="*/ 4639206 h 4639206"/>
              <a:gd name="connsiteX13" fmla="*/ 148987 w 4089921"/>
              <a:gd name="connsiteY13" fmla="*/ 4317094 h 4639206"/>
              <a:gd name="connsiteX14" fmla="*/ 0 w 4089921"/>
              <a:gd name="connsiteY14" fmla="*/ 4226582 h 4639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89921" h="4639206">
                <a:moveTo>
                  <a:pt x="0" y="0"/>
                </a:moveTo>
                <a:lnTo>
                  <a:pt x="3216644" y="0"/>
                </a:lnTo>
                <a:lnTo>
                  <a:pt x="3308243" y="83250"/>
                </a:lnTo>
                <a:cubicBezTo>
                  <a:pt x="3791204" y="566211"/>
                  <a:pt x="4089921" y="1233416"/>
                  <a:pt x="4089921" y="1970389"/>
                </a:cubicBezTo>
                <a:cubicBezTo>
                  <a:pt x="4089921" y="2707363"/>
                  <a:pt x="3791204" y="3374567"/>
                  <a:pt x="3308243" y="3857528"/>
                </a:cubicBezTo>
                <a:lnTo>
                  <a:pt x="3279358" y="3883780"/>
                </a:lnTo>
                <a:lnTo>
                  <a:pt x="3254520" y="3853677"/>
                </a:lnTo>
                <a:cubicBezTo>
                  <a:pt x="3137590" y="3736747"/>
                  <a:pt x="2976053" y="3664424"/>
                  <a:pt x="2797624" y="3664424"/>
                </a:cubicBezTo>
                <a:cubicBezTo>
                  <a:pt x="2440766" y="3664424"/>
                  <a:pt x="2151475" y="3953715"/>
                  <a:pt x="2151475" y="4310573"/>
                </a:cubicBezTo>
                <a:cubicBezTo>
                  <a:pt x="2151475" y="4355180"/>
                  <a:pt x="2155995" y="4398732"/>
                  <a:pt x="2164603" y="4440795"/>
                </a:cubicBezTo>
                <a:lnTo>
                  <a:pt x="2190853" y="4525361"/>
                </a:lnTo>
                <a:lnTo>
                  <a:pt x="1958964" y="4584985"/>
                </a:lnTo>
                <a:cubicBezTo>
                  <a:pt x="1785230" y="4620536"/>
                  <a:pt x="1605347" y="4639206"/>
                  <a:pt x="1421104" y="4639206"/>
                </a:cubicBezTo>
                <a:cubicBezTo>
                  <a:pt x="960496" y="4639206"/>
                  <a:pt x="527141" y="4522520"/>
                  <a:pt x="148987" y="4317094"/>
                </a:cubicBezTo>
                <a:lnTo>
                  <a:pt x="0" y="422658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CA47180-C126-D9FC-1291-43F1766DE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151476" y="3664424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79577" y="5142155"/>
            <a:ext cx="6538723" cy="1071607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9577" y="640078"/>
            <a:ext cx="6538722" cy="4179348"/>
          </a:xfrm>
        </p:spPr>
        <p:txBody>
          <a:bodyPr lIns="91440" tIns="0" rIns="0" bIns="0" anchor="b">
            <a:noAutofit/>
          </a:bodyPr>
          <a:lstStyle>
            <a:lvl1pPr>
              <a:defRPr sz="20000" baseline="0"/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093823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8802" y="0"/>
            <a:ext cx="6619138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1E3A5278-B5E1-FBBE-AF4B-151288A1669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9347" y="228600"/>
            <a:ext cx="841248" cy="384048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78D40854-7295-C18A-ECA9-35F0B7731B2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9332362" y="3316833"/>
            <a:ext cx="5335225" cy="38405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EA127F09-58C9-5029-F86D-539EE848D4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rot="16200000">
            <a:off x="11659214" y="6325209"/>
            <a:ext cx="681526" cy="38405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4795730"/>
            <a:ext cx="4056192" cy="1380744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8" y="640079"/>
            <a:ext cx="4056192" cy="3737921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238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A26D96A-42E4-8591-AB40-44F5803CFF68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6000" y="0"/>
            <a:ext cx="609600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5557298"/>
            <a:ext cx="5091864" cy="883258"/>
          </a:xfrm>
        </p:spPr>
        <p:txBody>
          <a:bodyPr lIns="91440" tIns="9144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417444"/>
            <a:ext cx="5091864" cy="4890965"/>
          </a:xfrm>
        </p:spPr>
        <p:txBody>
          <a:bodyPr lIns="91440" tIns="91440" rIns="0" bIns="0" anchor="b">
            <a:noAutofit/>
          </a:bodyPr>
          <a:lstStyle>
            <a:lvl1pPr algn="l"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14378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7DE541-D546-A518-2627-DF4D33C643AA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E2A7A0-B9EE-41A8-8016-28E5803F20B2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640077"/>
            <a:ext cx="7763256" cy="594637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630067"/>
            <a:ext cx="7772400" cy="45720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031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" y="2662000"/>
            <a:ext cx="8467558" cy="355456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4108"/>
            <a:ext cx="8467558" cy="155448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6064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DCDB3F9-C083-E428-E97B-C0CC63BC0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11577948" y="230006"/>
            <a:ext cx="844062" cy="384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13725" y="3338288"/>
            <a:ext cx="5372505" cy="384047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679259" y="6345258"/>
            <a:ext cx="641433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90" y="2220977"/>
            <a:ext cx="10953964" cy="3955986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58" y="640080"/>
            <a:ext cx="10953964" cy="1095059"/>
          </a:xfrm>
          <a:prstGeom prst="rect">
            <a:avLst/>
          </a:prstGeom>
        </p:spPr>
        <p:txBody>
          <a:bodyPr vert="horz" lIns="91440" tIns="9144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27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6" orient="horz" pos="2160">
          <p15:clr>
            <a:srgbClr val="A4A3A4"/>
          </p15:clr>
        </p15:guide>
        <p15:guide id="27" orient="horz" pos="1152">
          <p15:clr>
            <a:srgbClr val="547EBF"/>
          </p15:clr>
        </p15:guide>
        <p15:guide id="28" pos="7440">
          <p15:clr>
            <a:srgbClr val="547EBF"/>
          </p15:clr>
        </p15:guide>
        <p15:guide id="29" orient="horz" pos="4080">
          <p15:clr>
            <a:srgbClr val="547EBF"/>
          </p15:clr>
        </p15:guide>
        <p15:guide id="30">
          <p15:clr>
            <a:srgbClr val="547EBF"/>
          </p15:clr>
        </p15:guide>
        <p15:guide id="31" pos="7680">
          <p15:clr>
            <a:srgbClr val="547EBF"/>
          </p15:clr>
        </p15:guide>
        <p15:guide id="32" pos="528">
          <p15:clr>
            <a:srgbClr val="547EBF"/>
          </p15:clr>
        </p15:guide>
        <p15:guide id="33" pos="6912">
          <p15:clr>
            <a:srgbClr val="547EBF"/>
          </p15:clr>
        </p15:guide>
        <p15:guide id="34" orient="horz" pos="240">
          <p15:clr>
            <a:srgbClr val="547EBF"/>
          </p15:clr>
        </p15:guide>
        <p15:guide id="35" orient="horz" pos="552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4493-076B-646C-632C-C4850D176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4533398" cy="215798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8" name="Picture Placeholder 7" descr="A close-up of a building">
            <a:extLst>
              <a:ext uri="{FF2B5EF4-FFF2-40B4-BE49-F238E27FC236}">
                <a16:creationId xmlns:a16="http://schemas.microsoft.com/office/drawing/2014/main" id="{ADCDD24D-5443-EB78-6473-95B483219A6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5412" y="653461"/>
            <a:ext cx="4597556" cy="55499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84734-115E-C400-33C5-37064FF17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2" y="3127248"/>
            <a:ext cx="4533398" cy="3108960"/>
          </a:xfrm>
        </p:spPr>
        <p:txBody>
          <a:bodyPr/>
          <a:lstStyle/>
          <a:p>
            <a:r>
              <a:rPr lang="en-US" dirty="0"/>
              <a:t>Introduction </a:t>
            </a:r>
          </a:p>
          <a:p>
            <a:r>
              <a:rPr lang="en-US" dirty="0"/>
              <a:t>Q&amp;A </a:t>
            </a:r>
          </a:p>
          <a:p>
            <a:r>
              <a:rPr lang="en-US" dirty="0"/>
              <a:t>Visual appeal </a:t>
            </a:r>
          </a:p>
          <a:p>
            <a:r>
              <a:rPr lang="en-US" dirty="0"/>
              <a:t>Engaging the </a:t>
            </a:r>
            <a:r>
              <a:rPr lang="en-US"/>
              <a:t>audience </a:t>
            </a:r>
          </a:p>
          <a:p>
            <a:r>
              <a:rPr lang="en-US"/>
              <a:t>Effective </a:t>
            </a:r>
            <a:r>
              <a:rPr lang="en-US" dirty="0"/>
              <a:t>delivery techniques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33EF7D-B91F-315E-885B-2A4BDE9914AD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3CF65F-0E21-48DE-8D75-4BF66A547E8E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5/10/2025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4DA9C-4770-ABC3-9345-F7D974B2F12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057153-B650-4DEB-B370-79DDCFDCE934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4953088"/>
      </p:ext>
    </p:extLst>
  </p:cSld>
  <p:clrMapOvr>
    <a:masterClrMapping/>
  </p:clrMapOvr>
</p:sld>
</file>

<file path=ppt/theme/theme1.xml><?xml version="1.0" encoding="utf-8"?>
<a:theme xmlns:a="http://schemas.openxmlformats.org/drawingml/2006/main" name="light_modernist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modernist presentation_win32_SD_V8" id="{DD9F3DBC-97DB-4389-91E3-8FAD01D677DF}" vid="{B81B0F28-B8BA-42F4-B70F-6899486E52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15</Words>
  <Application>Microsoft Office PowerPoint</Application>
  <PresentationFormat>와이드스크린</PresentationFormat>
  <Paragraphs>8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Arial Black</vt:lpstr>
      <vt:lpstr>Avenir Next LT Pro Light</vt:lpstr>
      <vt:lpstr>light_modernist</vt:lpstr>
      <vt:lpstr>Agenda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1</cp:revision>
  <dcterms:created xsi:type="dcterms:W3CDTF">2025-05-07T16:39:32Z</dcterms:created>
  <dcterms:modified xsi:type="dcterms:W3CDTF">2025-05-10T14:58:05Z</dcterms:modified>
</cp:coreProperties>
</file>

<file path=docProps/thumbnail.jpeg>
</file>